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500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 소개 및 활용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20552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서버 사이드 JavaScript 실행 환경입니다. 비동기 이벤트 기반 모델을 사용해 효율적인 웹 애플리케이션 개발을 가능하게 합니다. 이 프레젠테이션에서는 Node.js의 기본 개념과 활용 방법을 살펴보겠습니다.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68757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중요성과 Q&amp;A 세션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8909" y="33653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현대 웹 개발의 핵심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효율적이고 확장 가능한 웹 애플리케이션 개발을 가능하게 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2843" y="33653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26505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비동기 프로그래밍의 강점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11253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높은 처리량과 실시간 애플리케이션 개발에 적합합니다.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8909" y="55184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지속적인 발전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활발한 커뮤니티와 기업의 지원으로 계속 진화하고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51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정의 및 역사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988106"/>
            <a:ext cx="30480" cy="531626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511266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2573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235755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227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2009년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722959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Ryan Dahl이 Node.js를 개발. Chrome V8 JavaScript 엔진 기반의 서버 사이드 플랫폼 탄생.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490799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23683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12222" y="4337090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2069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2011년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702493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NPM(Node Package Manager) 도입. 모듈 생태계 급속 성장.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087308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583334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12222" y="5933599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8034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현재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29900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웹 애플리케이션과 API 서버 개발에 널리 사용. 지속적인 성능 개선과 기능 확장.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296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장점 및 특징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926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높은 성능과 효율성을 제공하는 비동기 작업 처리 방식.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59" y="50926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425922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이벤트 루프를 통해 다수의 클라이언트 요청을 효과적으로 처리.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509266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930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NPM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425922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방대한 패키지 생태계를 통해 다양한 모듈을 쉽게 설치하고 관리.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4810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기본 구조 및 작동 원리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이벤트 기반 아키텍처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클라이언트 요청을 비동기적으로 처리하여 효율성 극대화.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시스템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'require' 함수로 모듈 가져오기, 'module.exports'로 모듈 내보내기 가능.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콜백과 프로미스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비동기 작업 처리를 위한 콜백 함수와 프로미스 활용.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942737"/>
            <a:ext cx="7511772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spc="-8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비동기 프로그래밍의 개념 및 중요성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1933337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작업 병렬 처리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618184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여러 작업을 동시에 수행하여 전체 처리 시간 단축.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71784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394085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리소스 효율성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402693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I/O 작업 대기 시간을 다른 작업 처리에 활용.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5502354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5725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사용자 경험 개선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187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빠른 응답 시간으로 애플리케이션의 반응성 향상.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73662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Node.js의 모듈 시스템 및 사용법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2509" y="33653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CommonJS 표준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Node.js는 CommonJS 모듈 시스템을 기본으로 사용합니다.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2650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443" y="33653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가져오기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'require' 함수를 사용하여 외부 모듈을 프로젝트에 불러올 수 있습니다.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2509" y="551842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모듈 내보내기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'module.exports'를 통해 모듈의 기능을 외부에 공개할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16618"/>
            <a:ext cx="58581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Express.js의 개요 및 특징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경량 웹 프레임워크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32208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기반의 빠르고 유연한 웹 애플리케이션 개발 도구입니다.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7960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미들웨어 기반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32208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요청과 응답을 효과적으로 처리하는 미들웨어 아키텍처를 제공합니다.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957405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라우팅 기능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699879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URL에 따른 다양한 HTTP 요청 처리가 가능합니다.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957405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38593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RESTful API 지원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8593" y="5699879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엔드포인트를 쉽게 정의하고 관리할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825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 애플리케이션의 보안 이슈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45262"/>
            <a:ext cx="7468553" cy="3906083"/>
          </a:xfrm>
          <a:prstGeom prst="roundRect">
            <a:avLst>
              <a:gd name="adj" fmla="val 25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3052882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4659" y="3204091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 인젝션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5126" y="3204091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 입력 검증 및 매개변수화된 쿼리 사용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5344" y="4121348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4659" y="427255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크로스 사이트 스크립팅(XSS)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5126" y="4272558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출력 데이터 이스케이프 처리 및 컨텐츠 보안 정책 적용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5344" y="5189815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4659" y="534102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인증 및 권한 부여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5126" y="5341025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안전한 세션 관리와 JWT 토큰 사용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5344" y="5875258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4659" y="6026468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HTTPS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4815126" y="6026468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모든 데이터 전송에 SSL/TLS 암호화 적용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4019"/>
            <a:ext cx="79879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Node.js 관련 커뮤니티 및 학습 자료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56786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76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GitHub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오픈소스 프로젝트와 코드 공유 플랫폼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856786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676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Stack Overflow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개발자 Q&amp;A 커뮤니티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856786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677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공식 문서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6172557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Node.js의 상세한 API 문서와 가이드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2024-11-04T13:50:27Z</dcterms:created>
  <dcterms:modified xsi:type="dcterms:W3CDTF">2024-11-04T13:50:27Z</dcterms:modified>
</cp:coreProperties>
</file>